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9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07/07/1433</a:t>
            </a:fld>
            <a:endParaRPr lang="ar-SA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07/07/1433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07/07/1433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07/07/1433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07/07/1433</a:t>
            </a:fld>
            <a:endParaRPr lang="ar-SA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07/07/1433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07/07/1433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07/07/1433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07/07/1433</a:t>
            </a:fld>
            <a:endParaRPr lang="ar-SA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07/07/1433</a:t>
            </a:fld>
            <a:endParaRPr lang="ar-SA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07/07/1433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07/07/1433</a:t>
            </a:fld>
            <a:endParaRPr lang="ar-SA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sz="3600" dirty="0" smtClean="0"/>
              <a:t>عمادة شؤون الطلاب بجامعة المجمعة</a:t>
            </a:r>
            <a:endParaRPr lang="ar-SA" sz="36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SA" sz="8000" b="1" dirty="0" smtClean="0">
                <a:solidFill>
                  <a:schemeClr val="accent4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كأس معالي مدير الجامعة</a:t>
            </a:r>
            <a:r>
              <a:rPr lang="ar-SA" sz="8000" b="1" dirty="0" smtClean="0">
                <a:solidFill>
                  <a:schemeClr val="accent4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8000" b="1" dirty="0" smtClean="0">
                <a:solidFill>
                  <a:schemeClr val="accent4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لكرة القدم</a:t>
            </a:r>
            <a:endParaRPr lang="ar-SA" sz="8000" b="1" dirty="0">
              <a:solidFill>
                <a:schemeClr val="accent4">
                  <a:lumMod val="75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spd="slow" advClick="0" advTm="4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الأهداف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تنمية مواهب الطلاب الرياضية</a:t>
            </a:r>
          </a:p>
          <a:p>
            <a:r>
              <a:rPr lang="ar-SA" dirty="0" smtClean="0"/>
              <a:t>تعارف الطلاب فيما بينهم</a:t>
            </a:r>
          </a:p>
          <a:p>
            <a:r>
              <a:rPr lang="ar-SA" dirty="0" smtClean="0"/>
              <a:t>زرع روح التنافس الشريف بين الكليات</a:t>
            </a:r>
          </a:p>
          <a:p>
            <a:r>
              <a:rPr lang="ar-SA" dirty="0" smtClean="0"/>
              <a:t>اختيار المتميزين لتمثيل منتخب الجامعة</a:t>
            </a:r>
            <a:endParaRPr lang="ar-SA" dirty="0"/>
          </a:p>
        </p:txBody>
      </p:sp>
    </p:spTree>
  </p:cSld>
  <p:clrMapOvr>
    <a:masterClrMapping/>
  </p:clrMapOvr>
  <p:transition spd="slow" advTm="4000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الكليات المشاركة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SA" dirty="0" smtClean="0"/>
              <a:t>المجتمع</a:t>
            </a:r>
          </a:p>
          <a:p>
            <a:r>
              <a:rPr lang="ar-SA" dirty="0" smtClean="0"/>
              <a:t>العلوم</a:t>
            </a:r>
          </a:p>
          <a:p>
            <a:r>
              <a:rPr lang="ar-SA" dirty="0" smtClean="0"/>
              <a:t>العلوم الطبية التطبيقية</a:t>
            </a:r>
          </a:p>
          <a:p>
            <a:r>
              <a:rPr lang="ar-SA" dirty="0" smtClean="0"/>
              <a:t>إدارة الأعمال</a:t>
            </a:r>
          </a:p>
          <a:p>
            <a:r>
              <a:rPr lang="ar-SA" dirty="0" smtClean="0"/>
              <a:t>الهندسة</a:t>
            </a:r>
          </a:p>
          <a:p>
            <a:r>
              <a:rPr lang="ar-SA" dirty="0" smtClean="0"/>
              <a:t>التربية بالمجمعة</a:t>
            </a:r>
          </a:p>
          <a:p>
            <a:r>
              <a:rPr lang="ar-SA" dirty="0" smtClean="0"/>
              <a:t>التربية بالزلفي</a:t>
            </a:r>
          </a:p>
          <a:p>
            <a:r>
              <a:rPr lang="ar-SA" dirty="0" smtClean="0"/>
              <a:t>العلوم والدراسات الإنسانية بالغاط</a:t>
            </a:r>
          </a:p>
          <a:p>
            <a:r>
              <a:rPr lang="ar-SA" dirty="0" smtClean="0"/>
              <a:t>العلوم والدراسات الإنسانية بحوطة سدير</a:t>
            </a:r>
          </a:p>
          <a:p>
            <a:r>
              <a:rPr lang="ar-SA" dirty="0" smtClean="0"/>
              <a:t>الطب</a:t>
            </a:r>
          </a:p>
          <a:p>
            <a:r>
              <a:rPr lang="ar-SA" dirty="0" smtClean="0"/>
              <a:t>طب الأسنان</a:t>
            </a:r>
          </a:p>
          <a:p>
            <a:endParaRPr lang="ar-SA" dirty="0"/>
          </a:p>
        </p:txBody>
      </p:sp>
    </p:spTree>
  </p:cSld>
  <p:clrMapOvr>
    <a:masterClrMapping/>
  </p:clrMapOvr>
  <p:transition spd="slow" advTm="4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chemeClr val="accent4"/>
                </a:solidFill>
              </a:rPr>
              <a:t>الملاعب </a:t>
            </a:r>
            <a:r>
              <a:rPr lang="ar-SA" dirty="0" smtClean="0">
                <a:solidFill>
                  <a:schemeClr val="accent4"/>
                </a:solidFill>
              </a:rPr>
              <a:t>المستضيفة</a:t>
            </a:r>
            <a:endParaRPr lang="ar-SA" dirty="0">
              <a:solidFill>
                <a:schemeClr val="accent4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000" dirty="0" smtClean="0">
                <a:solidFill>
                  <a:schemeClr val="accent5">
                    <a:lumMod val="50000"/>
                  </a:schemeClr>
                </a:solidFill>
              </a:rPr>
              <a:t>الكلية التقنية بمحافظة المجمعة</a:t>
            </a:r>
            <a:endParaRPr lang="ar-SA" sz="40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ar-SA" sz="4000" dirty="0" smtClean="0">
                <a:solidFill>
                  <a:schemeClr val="accent5">
                    <a:lumMod val="50000"/>
                  </a:schemeClr>
                </a:solidFill>
              </a:rPr>
              <a:t>نادي </a:t>
            </a:r>
            <a:r>
              <a:rPr lang="ar-SA" sz="4000" dirty="0" smtClean="0">
                <a:solidFill>
                  <a:schemeClr val="accent5">
                    <a:lumMod val="50000"/>
                  </a:schemeClr>
                </a:solidFill>
              </a:rPr>
              <a:t>نجد بحوطة سدير</a:t>
            </a:r>
          </a:p>
          <a:p>
            <a:r>
              <a:rPr lang="ar-SA" sz="4000" dirty="0" smtClean="0">
                <a:solidFill>
                  <a:schemeClr val="accent5">
                    <a:lumMod val="50000"/>
                  </a:schemeClr>
                </a:solidFill>
              </a:rPr>
              <a:t>نادي سدير </a:t>
            </a:r>
            <a:r>
              <a:rPr lang="ar-SA" sz="4000" dirty="0" err="1" smtClean="0">
                <a:solidFill>
                  <a:schemeClr val="accent5">
                    <a:lumMod val="50000"/>
                  </a:schemeClr>
                </a:solidFill>
              </a:rPr>
              <a:t>بجلاجل</a:t>
            </a:r>
            <a:endParaRPr lang="ar-SA" sz="40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 advTm="4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الجهات المشاركة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الخدمات الطبية بالجامعة</a:t>
            </a:r>
          </a:p>
          <a:p>
            <a:r>
              <a:rPr lang="ar-SA" dirty="0" smtClean="0"/>
              <a:t>إدارة العلاقات </a:t>
            </a:r>
            <a:r>
              <a:rPr lang="ar-SA" dirty="0" smtClean="0"/>
              <a:t>العامة</a:t>
            </a:r>
            <a:endParaRPr lang="ar-SA" dirty="0" smtClean="0"/>
          </a:p>
        </p:txBody>
      </p:sp>
    </p:spTree>
  </p:cSld>
  <p:clrMapOvr>
    <a:masterClrMapping/>
  </p:clrMapOvr>
  <p:transition spd="slow" advTm="4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0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الفائزون والمكرمون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2800" dirty="0" smtClean="0"/>
              <a:t>المركز الأول                كلية التربية بالمجمعة</a:t>
            </a:r>
          </a:p>
          <a:p>
            <a:r>
              <a:rPr lang="ar-SA" sz="2800" dirty="0" smtClean="0"/>
              <a:t>المركز الثاني                كلية إدارة الأعمال</a:t>
            </a:r>
          </a:p>
          <a:p>
            <a:r>
              <a:rPr lang="ar-SA" sz="2800" dirty="0" smtClean="0"/>
              <a:t>المركز الثالث               كلية </a:t>
            </a:r>
            <a:r>
              <a:rPr lang="ar-SA" sz="2800" dirty="0" smtClean="0"/>
              <a:t>الهندسة</a:t>
            </a:r>
            <a:endParaRPr lang="ar-SA" sz="2800" dirty="0" smtClean="0"/>
          </a:p>
          <a:p>
            <a:r>
              <a:rPr lang="ar-SA" sz="2800" dirty="0" smtClean="0"/>
              <a:t>أفضل لاعب                اللاعب </a:t>
            </a:r>
            <a:r>
              <a:rPr lang="ar-SA" sz="2800" dirty="0" smtClean="0"/>
              <a:t>عبد الله العنزي</a:t>
            </a:r>
          </a:p>
          <a:p>
            <a:r>
              <a:rPr lang="ar-SA" sz="2800" dirty="0" smtClean="0"/>
              <a:t>أفضل حارس               </a:t>
            </a:r>
            <a:r>
              <a:rPr lang="ar-SA" sz="2800" dirty="0" smtClean="0"/>
              <a:t>الحارس </a:t>
            </a:r>
            <a:r>
              <a:rPr lang="ar-SA" sz="2800" dirty="0" smtClean="0"/>
              <a:t>ريس الريس</a:t>
            </a:r>
            <a:endParaRPr lang="ar-SA" sz="2800" dirty="0" smtClean="0"/>
          </a:p>
          <a:p>
            <a:r>
              <a:rPr lang="ar-SA" sz="2800" dirty="0" smtClean="0"/>
              <a:t>هداف الدوري               اللاعب </a:t>
            </a:r>
            <a:r>
              <a:rPr lang="ar-SA" sz="2800" dirty="0" smtClean="0"/>
              <a:t>سالم </a:t>
            </a:r>
            <a:r>
              <a:rPr lang="ar-SA" sz="2800" dirty="0" err="1" smtClean="0"/>
              <a:t>الخيبري</a:t>
            </a:r>
            <a:endParaRPr lang="ar-SA" sz="2800" dirty="0" smtClean="0"/>
          </a:p>
          <a:p>
            <a:r>
              <a:rPr lang="ar-SA" sz="2800" dirty="0" smtClean="0"/>
              <a:t>الفريق المثالي             فريق كلية إدارة الأعمال</a:t>
            </a:r>
            <a:endParaRPr lang="ar-SA" sz="2800" dirty="0"/>
          </a:p>
        </p:txBody>
      </p:sp>
    </p:spTree>
  </p:cSld>
  <p:clrMapOvr>
    <a:masterClrMapping/>
  </p:clrMapOvr>
  <p:transition spd="slow" advTm="4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11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33  E" pathEditMode="relative" ptsTypes="">
                                      <p:cBhvr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33  E" pathEditMode="relative" ptsTypes="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33  E" pathEditMode="fixed" ptsTypes="">
                                      <p:cBhvr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33  E" pathEditMode="fixed" ptsTypes="">
                                      <p:cBhvr>
                                        <p:cTn id="35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صور من </a:t>
            </a:r>
            <a:r>
              <a:rPr lang="ar-SA" dirty="0" smtClean="0"/>
              <a:t>البطولة</a:t>
            </a:r>
            <a:endParaRPr lang="ar-SA" dirty="0"/>
          </a:p>
        </p:txBody>
      </p:sp>
      <p:pic>
        <p:nvPicPr>
          <p:cNvPr id="10" name="عنصر نائب للمحتوى 9" descr="كاس المدير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85586" y="1071547"/>
            <a:ext cx="2758414" cy="2786082"/>
          </a:xfrm>
        </p:spPr>
      </p:pic>
      <p:pic>
        <p:nvPicPr>
          <p:cNvPr id="11" name="صورة 10" descr="كاس المدير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71547"/>
            <a:ext cx="2786050" cy="2714644"/>
          </a:xfrm>
          <a:prstGeom prst="rect">
            <a:avLst/>
          </a:prstGeom>
        </p:spPr>
      </p:pic>
      <p:pic>
        <p:nvPicPr>
          <p:cNvPr id="12" name="صورة 11" descr="كاس المدير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7950" y="4071942"/>
            <a:ext cx="2786050" cy="2786058"/>
          </a:xfrm>
          <a:prstGeom prst="rect">
            <a:avLst/>
          </a:prstGeom>
        </p:spPr>
      </p:pic>
      <p:pic>
        <p:nvPicPr>
          <p:cNvPr id="13" name="صورة 12" descr="كاس المدير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071917"/>
            <a:ext cx="2786050" cy="2786083"/>
          </a:xfrm>
          <a:prstGeom prst="rect">
            <a:avLst/>
          </a:prstGeom>
        </p:spPr>
      </p:pic>
      <p:pic>
        <p:nvPicPr>
          <p:cNvPr id="14" name="صورة 13" descr="كاس المدير2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57488" y="1071546"/>
            <a:ext cx="3429024" cy="5786453"/>
          </a:xfrm>
          <a:prstGeom prst="rect">
            <a:avLst/>
          </a:prstGeo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29 0.091 L 0.125 0.091 L 0.048 0.147 L 0.077 0.238 L 0 0.182 L -0.077 0.238 L -0.048 0.147 L -0.125 0.091 L -0.029 0.091 L 0 0 Z" pathEditMode="relative" ptsTypes="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إعداد</a:t>
            </a:r>
            <a:br>
              <a:rPr lang="ar-SA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5400" dirty="0" smtClean="0"/>
              <a:t>مشرف الأنشطة الرياضية والكشفية</a:t>
            </a:r>
          </a:p>
          <a:p>
            <a:pPr algn="ctr"/>
            <a:r>
              <a:rPr lang="ar-SA" sz="5400" dirty="0" smtClean="0"/>
              <a:t>ناصر بن راشد الحنو</a:t>
            </a:r>
            <a:endParaRPr lang="ar-SA" sz="5400" dirty="0"/>
          </a:p>
        </p:txBody>
      </p:sp>
    </p:spTree>
  </p:cSld>
  <p:clrMapOvr>
    <a:masterClrMapping/>
  </p:clrMapOvr>
  <p:transition spd="slow" advTm="4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99</TotalTime>
  <Words>128</Words>
  <PresentationFormat>عرض على الشاشة (3:4)‏</PresentationFormat>
  <Paragraphs>38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رحلة</vt:lpstr>
      <vt:lpstr>عمادة شؤون الطلاب بجامعة المجمعة</vt:lpstr>
      <vt:lpstr>الأهداف</vt:lpstr>
      <vt:lpstr>الكليات المشاركة</vt:lpstr>
      <vt:lpstr>الملاعب المستضيفة</vt:lpstr>
      <vt:lpstr>الجهات المشاركة</vt:lpstr>
      <vt:lpstr>الفائزون والمكرمون</vt:lpstr>
      <vt:lpstr>صور من البطولة</vt:lpstr>
      <vt:lpstr>إعداد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عمادة شؤون الطلاب بجامعة المجمعة</dc:title>
  <cp:lastModifiedBy>DELL</cp:lastModifiedBy>
  <cp:revision>13</cp:revision>
  <dcterms:modified xsi:type="dcterms:W3CDTF">2012-05-27T18:36:23Z</dcterms:modified>
</cp:coreProperties>
</file>